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6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56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5"/>
    <p:restoredTop sz="94621"/>
  </p:normalViewPr>
  <p:slideViewPr>
    <p:cSldViewPr snapToGrid="0" snapToObjects="1">
      <p:cViewPr varScale="1">
        <p:scale>
          <a:sx n="67" d="100"/>
          <a:sy n="67" d="100"/>
        </p:scale>
        <p:origin x="19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4.png>
</file>

<file path=ppt/media/image25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043A0D-504C-3A44-ADF1-BFFC97C894E9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F438BA-56FD-1F4F-A824-E837143EB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62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F438BA-56FD-1F4F-A824-E837143EB8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4442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F438BA-56FD-1F4F-A824-E837143EB8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40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F438BA-56FD-1F4F-A824-E837143EB8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717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6DE8E-C9CA-0B46-BCFC-603E1F28B6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6BA27-08E5-D040-AE28-784F7A1A1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5BF97-3581-F642-9452-C3B064815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3E616-4B4D-364C-977E-EB47A1DC3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7D0DB-CF34-6E45-A1B4-30E731C2B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6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DFEC7-CFE6-664C-A4F5-24FEDBA21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BD14C3-7B6C-574F-9708-4D2965E9E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4110CE-D223-9D40-AAE0-B31B5D462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F34E5-18AA-DD48-BB9E-08DFDE436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A9B285-C048-B149-9099-F28D23753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15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F3D5C7-52C3-494B-B1A7-DCFF2C6656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44D01-975D-3642-825C-6518DF033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31864-90B8-F34B-B63C-98AF6872F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4D48C-4BAD-4941-8A8F-E1789604B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9AC7BA-2C74-A342-909F-84C3D99C4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7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971CA-CBCC-494C-AD00-6B637A1BB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2FC89-CDF0-2B4B-A604-A33BC4879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B1904-6B79-D047-87CB-6AEF6D90E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8B6B3-3882-9E47-A0B2-7E4091C3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EDE5F-B2E6-7E4C-9DF6-B068F373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40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BFABB-5E3E-3A41-A12A-F78600471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AC096-4EC8-F643-AA8F-7020A1803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1D91F-7AA8-BC42-A6BD-45B73F876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57E15-82FA-AD43-B60B-351D452BF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FECFE3-0CF5-6647-AA66-09817C4AE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38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D128B-50AA-F440-AFF9-2E326C56F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239E-43AF-8B4D-8BE0-D4A164BE1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DEE68E-C220-1E49-99DE-E3975D772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F0804-64E5-8B4A-8D36-4C99E691E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703A9-9271-E043-8ED0-71C78B72F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35C151-4C54-A54F-82D9-441323177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5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7AC2-7F12-414E-8870-52F97237D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19AD2-7562-AB41-8958-8D0BC8381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6D409-D4CE-0840-AAF6-BEE56A2A6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07C8BC-CDAF-3441-BD3C-C3B0BE157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3945B-96EE-0E4D-8336-728674F206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1882E1-9D4F-D44E-A20E-C7C2B98A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6116B6-4069-CD48-8C85-83165C28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A67D4-7A7F-D048-B9BC-CAF63D6CF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1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54D29-E156-3348-8C08-D3DCED559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F99941-6976-CC44-976E-A7193D611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D31AF1-2244-6D47-B7EE-29DCCE58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97E8AB-D18E-AD4B-B16E-E081E4AD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508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BF60DF-C60A-7A49-A045-5DC094927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1A372D-DE66-D146-B7A9-15FC4BD7E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45863-B561-F444-A345-CFC05F14F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5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ACE3A-88F5-B043-A0E1-1AE658559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4A286-3371-7B4A-BD39-7747DA349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44142-8B47-8A41-8F6F-5004001177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F5E3E-D1ED-924E-BBF4-ED8E4AE0E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C890C-1BDC-F44E-B6AE-6AA255C97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039DC-2E11-1E46-A8D0-69BF98D9D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90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C4B6D-7E9B-4745-9226-644CB889D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9474FC-C28B-AC43-8057-9A6C00B8C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FCC48B-2908-E846-8319-E45C83AC0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79BC3-F934-A14E-A7B5-38ED78106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21BA9-FA1E-D140-A777-9AFFBB468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015F9-80F8-1045-A3E5-8A0A29313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5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4C3E43-0234-A246-91D6-CACB5B8E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295CB-77A1-0542-A763-419D913C7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4091E-BC85-D440-A12E-B835B06255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1F9063-3E7E-444C-B0BF-1B1C31C29428}" type="datetimeFigureOut">
              <a:rPr lang="en-US" smtClean="0"/>
              <a:t>10/20/19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9653D-8619-C546-8883-857BC4CE5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14CAB-C4AD-4549-85C7-7080071740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7EAE4-ED02-8B40-A1FB-EB370A59D6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064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gif"/><Relationship Id="rId7" Type="http://schemas.openxmlformats.org/officeDocument/2006/relationships/image" Target="../media/image6.em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gif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8.png"/><Relationship Id="rId7" Type="http://schemas.openxmlformats.org/officeDocument/2006/relationships/image" Target="../media/image8.em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.g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gi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10" Type="http://schemas.openxmlformats.org/officeDocument/2006/relationships/image" Target="../media/image5.emf"/><Relationship Id="rId4" Type="http://schemas.openxmlformats.org/officeDocument/2006/relationships/image" Target="../media/image19.png"/><Relationship Id="rId9" Type="http://schemas.openxmlformats.org/officeDocument/2006/relationships/image" Target="../media/image2.gi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20.png"/><Relationship Id="rId7" Type="http://schemas.openxmlformats.org/officeDocument/2006/relationships/image" Target="../media/image8.em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gif"/><Relationship Id="rId7" Type="http://schemas.openxmlformats.org/officeDocument/2006/relationships/image" Target="../media/image8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gif"/><Relationship Id="rId7" Type="http://schemas.openxmlformats.org/officeDocument/2006/relationships/image" Target="../media/image8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gif"/><Relationship Id="rId7" Type="http://schemas.openxmlformats.org/officeDocument/2006/relationships/image" Target="../media/image8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gif"/><Relationship Id="rId7" Type="http://schemas.openxmlformats.org/officeDocument/2006/relationships/image" Target="../media/image8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4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5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10" Type="http://schemas.openxmlformats.org/officeDocument/2006/relationships/image" Target="../media/image1.gif"/><Relationship Id="rId4" Type="http://schemas.openxmlformats.org/officeDocument/2006/relationships/image" Target="../media/image5.emf"/><Relationship Id="rId9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6.png"/><Relationship Id="rId7" Type="http://schemas.openxmlformats.org/officeDocument/2006/relationships/image" Target="../media/image8.em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17.png"/><Relationship Id="rId7" Type="http://schemas.openxmlformats.org/officeDocument/2006/relationships/image" Target="../media/image8.em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Relationship Id="rId9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0C135B-893D-D442-8D51-CEDD2F1AB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288" y="2253250"/>
            <a:ext cx="247130" cy="327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B79C77-6737-D74C-A559-2F1C179B7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530" y="2577262"/>
            <a:ext cx="246888" cy="32700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327218A-14BE-D041-B532-DFC64A40AC6A}"/>
              </a:ext>
            </a:extLst>
          </p:cNvPr>
          <p:cNvGrpSpPr/>
          <p:nvPr/>
        </p:nvGrpSpPr>
        <p:grpSpPr>
          <a:xfrm>
            <a:off x="3669175" y="1122744"/>
            <a:ext cx="4143737" cy="5306367"/>
            <a:chOff x="3669175" y="1122744"/>
            <a:chExt cx="4143737" cy="5306367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BABF3E67-867C-3F44-B7F1-B33BAC21C1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1063" t="13027" r="18754" b="11867"/>
            <a:stretch/>
          </p:blipFill>
          <p:spPr>
            <a:xfrm>
              <a:off x="3669175" y="1122744"/>
              <a:ext cx="4143737" cy="530636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543F141-680A-E543-A842-FE503F2225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35678" y="3230313"/>
              <a:ext cx="246888" cy="32700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270C91E-E4F3-4144-A106-B9501328D5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83387" y="3961244"/>
              <a:ext cx="228600" cy="2413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C661E72-0CFD-1E44-8238-005117F0073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48136" y="2546022"/>
              <a:ext cx="228600" cy="2413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2C113F2-A254-A746-808F-C8C7759108A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73177" y="3671382"/>
              <a:ext cx="241300" cy="1778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EFDB6FD-2755-5A4A-8BBE-6DDAC2BDF5A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217120" y="3583821"/>
              <a:ext cx="241300" cy="1778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601290F-A28F-CB43-B056-FE4CC7EBBA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681405" y="2580575"/>
              <a:ext cx="241300" cy="1778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5F652FD7-81CB-4148-8BC6-B0D70431C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24106" y="3382160"/>
              <a:ext cx="246888" cy="32700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FC0947C-325D-A942-9DB2-86B8D0476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68153" y="2103240"/>
              <a:ext cx="246888" cy="327004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CC3ED6B-C079-6C46-A4FB-81603F023CFE}"/>
              </a:ext>
            </a:extLst>
          </p:cNvPr>
          <p:cNvSpPr txBox="1"/>
          <p:nvPr/>
        </p:nvSpPr>
        <p:spPr>
          <a:xfrm>
            <a:off x="9687339" y="28227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16960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EDB69BF-1461-984A-A367-2E2B59AC7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272" y="2346418"/>
            <a:ext cx="246888" cy="32700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EC14410-49CE-D04C-A7DA-F50B270A9705}"/>
              </a:ext>
            </a:extLst>
          </p:cNvPr>
          <p:cNvGrpSpPr/>
          <p:nvPr/>
        </p:nvGrpSpPr>
        <p:grpSpPr>
          <a:xfrm>
            <a:off x="2394284" y="866271"/>
            <a:ext cx="4143858" cy="5303520"/>
            <a:chOff x="2394284" y="866271"/>
            <a:chExt cx="4143858" cy="5303520"/>
          </a:xfrm>
        </p:grpSpPr>
        <p:pic>
          <p:nvPicPr>
            <p:cNvPr id="4" name="Picture 3" descr="A close up of a map&#10;&#10;Description automatically generated">
              <a:extLst>
                <a:ext uri="{FF2B5EF4-FFF2-40B4-BE49-F238E27FC236}">
                  <a16:creationId xmlns:a16="http://schemas.microsoft.com/office/drawing/2014/main" id="{331C7498-DAA7-5F40-BAF3-8C72440854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046" t="12939" r="18646" b="11842"/>
            <a:stretch/>
          </p:blipFill>
          <p:spPr>
            <a:xfrm>
              <a:off x="2394284" y="866271"/>
              <a:ext cx="4143858" cy="530352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1ED3885-73CD-8741-9A9C-68954AFEC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77606" y="2726818"/>
              <a:ext cx="246888" cy="3270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340BF65-1CFD-CF4D-809F-0DF75BC34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34462" y="3710585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76EE400-5BA8-6F46-B72A-F8FF86D93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32824" y="2389270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0F7081-6617-3742-AEEB-11682C7D0D7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160310" y="3238970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58187E9-6772-5148-B7D8-8B1F7228101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95713" y="3150070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235B0A6-0D3C-8F4F-8084-D823466B4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836306" y="1965196"/>
              <a:ext cx="241300" cy="177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B0E0648-CE66-014E-A525-4575FD336AC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92711" y="2911645"/>
              <a:ext cx="247130" cy="327325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D049D1E-B8CF-1B47-9190-3E95FB2E6E14}"/>
              </a:ext>
            </a:extLst>
          </p:cNvPr>
          <p:cNvSpPr txBox="1"/>
          <p:nvPr/>
        </p:nvSpPr>
        <p:spPr>
          <a:xfrm>
            <a:off x="9674272" y="329805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22454054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1522715-A200-D343-B62B-5521C3E7E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1090" y="1777947"/>
            <a:ext cx="246888" cy="32700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E711748-CD1A-A24B-AD2C-A64BAB6A8A75}"/>
              </a:ext>
            </a:extLst>
          </p:cNvPr>
          <p:cNvSpPr txBox="1"/>
          <p:nvPr/>
        </p:nvSpPr>
        <p:spPr>
          <a:xfrm>
            <a:off x="10248626" y="25491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72FE6D-0ACF-2E41-AC71-0318859B9746}"/>
              </a:ext>
            </a:extLst>
          </p:cNvPr>
          <p:cNvGrpSpPr/>
          <p:nvPr/>
        </p:nvGrpSpPr>
        <p:grpSpPr>
          <a:xfrm>
            <a:off x="2418345" y="1010650"/>
            <a:ext cx="4140468" cy="5303520"/>
            <a:chOff x="2418345" y="1010650"/>
            <a:chExt cx="4140468" cy="530352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E474B1D-8BCF-E444-AF59-B4139644B7B2}"/>
                </a:ext>
              </a:extLst>
            </p:cNvPr>
            <p:cNvGrpSpPr/>
            <p:nvPr/>
          </p:nvGrpSpPr>
          <p:grpSpPr>
            <a:xfrm>
              <a:off x="2418345" y="1010650"/>
              <a:ext cx="4140468" cy="5303520"/>
              <a:chOff x="2418345" y="1010650"/>
              <a:chExt cx="4140468" cy="5303520"/>
            </a:xfrm>
          </p:grpSpPr>
          <p:pic>
            <p:nvPicPr>
              <p:cNvPr id="3" name="Picture 2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F6FF4A7E-B97E-F449-AF21-6AE8E7C4732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1046" t="13159" r="18871" b="11842"/>
              <a:stretch/>
            </p:blipFill>
            <p:spPr>
              <a:xfrm>
                <a:off x="2418345" y="1010650"/>
                <a:ext cx="4140468" cy="5303520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3558143F-DC41-CD4C-B51F-1B91961464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57712" y="2478170"/>
                <a:ext cx="228600" cy="241300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790881B2-1A5D-654A-BE7D-D4610C8477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61793" y="3322632"/>
                <a:ext cx="241300" cy="177800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AE738C9-A4EC-534A-BD3B-8F3B813288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30712" y="3199252"/>
                <a:ext cx="241300" cy="177800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AFDF9C5A-ADD6-D045-9EE1-B3F5029AA5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855089" y="2104951"/>
                <a:ext cx="241300" cy="177800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250D0FF0-95AB-3548-B5EB-37D867D4FD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31001" y="2929813"/>
                <a:ext cx="246888" cy="327004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DC3D0024-90B3-8445-820D-0F0C1CB5DC4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29991" y="3364886"/>
                <a:ext cx="246888" cy="327004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FA0B8918-ABF0-1B4C-9133-06744F871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024835" y="3866322"/>
                <a:ext cx="228600" cy="241300"/>
              </a:xfrm>
              <a:prstGeom prst="rect">
                <a:avLst/>
              </a:prstGeom>
            </p:spPr>
          </p:pic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69C8E26-8F15-CB40-9979-9F9D975098B2}"/>
                </a:ext>
              </a:extLst>
            </p:cNvPr>
            <p:cNvSpPr txBox="1"/>
            <p:nvPr/>
          </p:nvSpPr>
          <p:spPr>
            <a:xfrm>
              <a:off x="2766657" y="3435004"/>
              <a:ext cx="12270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30FF"/>
                  </a:solidFill>
                  <a:latin typeface="Gill Sans MT" panose="020B0502020104020203" pitchFamily="34" charset="77"/>
                </a:rPr>
                <a:t>Virtual node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F2006EE-6C53-D847-A266-7186A89809FD}"/>
                </a:ext>
              </a:extLst>
            </p:cNvPr>
            <p:cNvSpPr>
              <a:spLocks/>
            </p:cNvSpPr>
            <p:nvPr/>
          </p:nvSpPr>
          <p:spPr>
            <a:xfrm>
              <a:off x="3932239" y="3561398"/>
              <a:ext cx="164592" cy="164592"/>
            </a:xfrm>
            <a:prstGeom prst="ellipse">
              <a:avLst/>
            </a:prstGeom>
            <a:solidFill>
              <a:srgbClr val="003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48821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FF04B5-A696-AC4D-90C8-104B1E462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3732" y="2434442"/>
            <a:ext cx="246888" cy="3270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DF632A-0600-6242-9A9C-5EB01EFBC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1055" y="3984292"/>
            <a:ext cx="246888" cy="32700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CACDBC4-E32A-1C45-8346-23D75CD2B67E}"/>
              </a:ext>
            </a:extLst>
          </p:cNvPr>
          <p:cNvGrpSpPr/>
          <p:nvPr/>
        </p:nvGrpSpPr>
        <p:grpSpPr>
          <a:xfrm>
            <a:off x="2322095" y="601579"/>
            <a:ext cx="4138863" cy="5303520"/>
            <a:chOff x="2322095" y="601579"/>
            <a:chExt cx="4138863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47CF07DB-64CF-2748-9EF9-F51303CF42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220" t="12939" r="18545" b="11842"/>
            <a:stretch/>
          </p:blipFill>
          <p:spPr>
            <a:xfrm>
              <a:off x="2322095" y="601579"/>
              <a:ext cx="4138863" cy="530352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5CDDEF9-47DD-1F41-A61E-CD37B64EE6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24789" y="3455504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E0289B-8BC7-6240-B02A-9EF8806009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36485" y="2142996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95F7222-11A6-D14D-9315-2DB6FFCA1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74876" y="3165275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747C946-60CD-A04C-81EE-3BBF35DA97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95185" y="2758375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25C96BD-C0DA-1541-AD62-7E12A020EC8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58993" y="1680017"/>
              <a:ext cx="241300" cy="1778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5EA0450-494A-9343-890A-2509D8404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82192" y="2505973"/>
              <a:ext cx="246888" cy="32700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6778C3A-72ED-7D4B-9691-6438FC647C2F}"/>
              </a:ext>
            </a:extLst>
          </p:cNvPr>
          <p:cNvSpPr txBox="1"/>
          <p:nvPr/>
        </p:nvSpPr>
        <p:spPr>
          <a:xfrm>
            <a:off x="8684826" y="185781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34</a:t>
            </a:r>
          </a:p>
        </p:txBody>
      </p:sp>
    </p:spTree>
    <p:extLst>
      <p:ext uri="{BB962C8B-B14F-4D97-AF65-F5344CB8AC3E}">
        <p14:creationId xmlns:p14="http://schemas.microsoft.com/office/powerpoint/2010/main" val="4149865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97F81AD0-56B7-B941-AFB7-6C7C4460DD2D}"/>
              </a:ext>
            </a:extLst>
          </p:cNvPr>
          <p:cNvGrpSpPr/>
          <p:nvPr/>
        </p:nvGrpSpPr>
        <p:grpSpPr>
          <a:xfrm>
            <a:off x="4085862" y="886702"/>
            <a:ext cx="4291035" cy="5458323"/>
            <a:chOff x="4085862" y="886702"/>
            <a:chExt cx="4291035" cy="545832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7C3A462-F383-464E-BD1F-DB414C4591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0033" t="11762" r="17316" b="10390"/>
            <a:stretch/>
          </p:blipFill>
          <p:spPr>
            <a:xfrm>
              <a:off x="4085862" y="886702"/>
              <a:ext cx="4291035" cy="545832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08C9163-3327-4046-BBA2-E85D70C325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8179" y="3631103"/>
              <a:ext cx="203200" cy="1778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73798E-E628-0642-86B2-DD967E4FA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75730" y="1955546"/>
              <a:ext cx="215900" cy="215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3917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A476125-D2A4-C64C-BB8E-D296829BE857}"/>
              </a:ext>
            </a:extLst>
          </p:cNvPr>
          <p:cNvSpPr txBox="1"/>
          <p:nvPr/>
        </p:nvSpPr>
        <p:spPr>
          <a:xfrm>
            <a:off x="10134600" y="2590800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6v4d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9E9A37C4-0E6D-B848-AD22-AA8116980C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94" t="13889" r="18901" b="11805"/>
          <a:stretch/>
        </p:blipFill>
        <p:spPr>
          <a:xfrm>
            <a:off x="4019550" y="369331"/>
            <a:ext cx="4152900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49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A476125-D2A4-C64C-BB8E-D296829BE857}"/>
              </a:ext>
            </a:extLst>
          </p:cNvPr>
          <p:cNvSpPr txBox="1"/>
          <p:nvPr/>
        </p:nvSpPr>
        <p:spPr>
          <a:xfrm>
            <a:off x="10134600" y="2590800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12v5d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4F7A1A56-8D92-8245-B2B2-604706C94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40" t="13194" r="19003" b="11964"/>
          <a:stretch/>
        </p:blipFill>
        <p:spPr>
          <a:xfrm>
            <a:off x="4305300" y="308372"/>
            <a:ext cx="4133683" cy="530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33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910C329-61C0-EC4C-BE2C-58B68F1FE9A5}"/>
              </a:ext>
            </a:extLst>
          </p:cNvPr>
          <p:cNvGrpSpPr/>
          <p:nvPr/>
        </p:nvGrpSpPr>
        <p:grpSpPr>
          <a:xfrm>
            <a:off x="2979822" y="1022683"/>
            <a:ext cx="4142873" cy="5303520"/>
            <a:chOff x="2979822" y="1022683"/>
            <a:chExt cx="4142873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E3841C09-B407-8044-929C-53FA8254B0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046" t="12939" r="18661" b="11842"/>
            <a:stretch/>
          </p:blipFill>
          <p:spPr>
            <a:xfrm>
              <a:off x="2979822" y="1022683"/>
              <a:ext cx="4142873" cy="53035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AA1E965-EC84-9B4D-B88A-C003527747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70989" y="3115248"/>
              <a:ext cx="246888" cy="3270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9889341-4236-2845-971A-501939537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616375" y="3869140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38DECF4-B845-F646-9991-113943106D4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93711" y="2438250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63007B3-E93B-6E47-858D-63485D7B46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81011" y="3595396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C71BD4D-C992-FA48-A7CA-FDDA1B18D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475383" y="3610517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CE893C8-6D66-1244-A457-396C731A9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05671" y="2470000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2E07D1A-6A19-D440-8CDC-8524896952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4123" y="3247298"/>
              <a:ext cx="246888" cy="3270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D7478C0-DF6C-CC4A-8A32-567829C22E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72556" y="1943767"/>
              <a:ext cx="246888" cy="32700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AFE5886-3F14-E748-9400-64EEC1AC47E0}"/>
              </a:ext>
            </a:extLst>
          </p:cNvPr>
          <p:cNvSpPr txBox="1"/>
          <p:nvPr/>
        </p:nvSpPr>
        <p:spPr>
          <a:xfrm>
            <a:off x="10660318" y="2745916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27103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8A8BF1E-763A-3143-9B03-00307A311A46}"/>
              </a:ext>
            </a:extLst>
          </p:cNvPr>
          <p:cNvSpPr txBox="1"/>
          <p:nvPr/>
        </p:nvSpPr>
        <p:spPr>
          <a:xfrm>
            <a:off x="11012557" y="2066954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19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0939CB7-2733-0044-80E1-B2B5CE62FD0E}"/>
              </a:ext>
            </a:extLst>
          </p:cNvPr>
          <p:cNvGrpSpPr/>
          <p:nvPr/>
        </p:nvGrpSpPr>
        <p:grpSpPr>
          <a:xfrm>
            <a:off x="3233530" y="649357"/>
            <a:ext cx="4126855" cy="5303520"/>
            <a:chOff x="3233530" y="649357"/>
            <a:chExt cx="4126855" cy="5303520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C8D4F1DD-B2BC-374F-B95B-912AB996BE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249" t="12862" r="18770" b="12017"/>
            <a:stretch/>
          </p:blipFill>
          <p:spPr>
            <a:xfrm>
              <a:off x="3233530" y="649357"/>
              <a:ext cx="4126855" cy="530352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B8936D5-83C7-3842-8F81-0AF99B17C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22641" y="2723743"/>
              <a:ext cx="246888" cy="32700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5A8B7A-CF4F-CA48-9AEE-C380E945D1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9823" y="3523890"/>
              <a:ext cx="228600" cy="2413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41A380D-F779-C14C-AC03-10AD659AD6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732734" y="2157474"/>
              <a:ext cx="228600" cy="2413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828FF71-0D7E-E040-BC26-B16A3EC394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96957" y="2798345"/>
              <a:ext cx="241300" cy="1778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69EA888-ED77-FE49-B8D2-38242D5C6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55" y="3251200"/>
              <a:ext cx="241300" cy="177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5CB896D-6CB0-494E-9B35-8133854CB42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587618" y="1713569"/>
              <a:ext cx="241300" cy="1778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E392BAB-F7C5-9940-AE25-A8A436BC0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0730" y="2224828"/>
              <a:ext cx="246888" cy="327004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069830A-1EB7-6E4B-866E-5F12174A0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0083" y="1678723"/>
              <a:ext cx="246888" cy="3270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2062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BE0763C-7972-164C-A69C-48EF2A176D62}"/>
              </a:ext>
            </a:extLst>
          </p:cNvPr>
          <p:cNvGrpSpPr/>
          <p:nvPr/>
        </p:nvGrpSpPr>
        <p:grpSpPr>
          <a:xfrm>
            <a:off x="2658979" y="1010652"/>
            <a:ext cx="4138863" cy="5303520"/>
            <a:chOff x="2658979" y="1010652"/>
            <a:chExt cx="4138863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F9F34EDE-5FD1-3B4F-A6D6-5934A59B21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046" t="12939" r="18543" b="11623"/>
            <a:stretch/>
          </p:blipFill>
          <p:spPr>
            <a:xfrm>
              <a:off x="2658979" y="1010652"/>
              <a:ext cx="4138863" cy="53035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39FE6E9-911F-BD42-A21B-E88B012CA4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72676" y="3034023"/>
              <a:ext cx="246888" cy="3270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C041CF0-BE60-A64F-9FE8-E0A3FDCA1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85912" y="3828365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290C153-7A4A-EA48-B009-DFA57204D5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78369" y="2502178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913F334-E5A9-5F45-AA04-F8BA1F62F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07760" y="3100065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284E87C-4832-9446-8D0A-2AF9D5F55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72410" y="3429000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1CE5BC9-3D16-5542-AFC5-525F46E2B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20712" y="2054929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DAA579F-18F8-8E4A-A6AE-F1CA08074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94466" y="2662584"/>
              <a:ext cx="246888" cy="3270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147A6A6-C689-E746-B1B7-D255557B6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31481" y="1930151"/>
              <a:ext cx="246888" cy="32700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0D3FD11-2A52-E34E-8E01-F3AAE9DC8DDB}"/>
              </a:ext>
            </a:extLst>
          </p:cNvPr>
          <p:cNvSpPr txBox="1"/>
          <p:nvPr/>
        </p:nvSpPr>
        <p:spPr>
          <a:xfrm>
            <a:off x="10436244" y="282608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949264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8A40E51-48CD-8747-8B75-CCDAAED77FAF}"/>
              </a:ext>
            </a:extLst>
          </p:cNvPr>
          <p:cNvGrpSpPr/>
          <p:nvPr/>
        </p:nvGrpSpPr>
        <p:grpSpPr>
          <a:xfrm>
            <a:off x="1949116" y="926432"/>
            <a:ext cx="4146884" cy="5303520"/>
            <a:chOff x="1949116" y="926432"/>
            <a:chExt cx="4146884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6F8E66AB-0EB1-0A48-BA9A-F9954AC0AD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051" t="12719" r="18421" b="11842"/>
            <a:stretch/>
          </p:blipFill>
          <p:spPr>
            <a:xfrm>
              <a:off x="1949116" y="926432"/>
              <a:ext cx="4146884" cy="53035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07488F6-1F41-7747-A766-073A9A7F3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96160" y="3149875"/>
              <a:ext cx="246888" cy="3270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B23BEF7-588C-F247-83E8-0D5704C78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78267" y="3776019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B008F06-E817-2742-8C0F-C8402E371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52388" y="2456729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822C73-BDBF-974E-A736-A235F5002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01908" y="2975215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E902EBB-9430-E24B-9EF4-820656D59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57654" y="2989513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84D093F-83C9-E44E-9871-10F09D0EC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12528" y="2173455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52F89E8-7AAB-DF47-B598-3A4C29D79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5020" y="2371025"/>
              <a:ext cx="246888" cy="3270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07780F6-4C57-0D46-83D9-8918BBDCF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52388" y="1892273"/>
              <a:ext cx="246888" cy="32700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AC2D58F-8310-F342-A3E7-33C5ECD79692}"/>
              </a:ext>
            </a:extLst>
          </p:cNvPr>
          <p:cNvSpPr txBox="1"/>
          <p:nvPr/>
        </p:nvSpPr>
        <p:spPr>
          <a:xfrm>
            <a:off x="8290092" y="320886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221922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DEE5D81-D825-DC42-93D5-9D8AE999FFD7}"/>
              </a:ext>
            </a:extLst>
          </p:cNvPr>
          <p:cNvGrpSpPr/>
          <p:nvPr/>
        </p:nvGrpSpPr>
        <p:grpSpPr>
          <a:xfrm>
            <a:off x="2334127" y="777240"/>
            <a:ext cx="4143857" cy="5303520"/>
            <a:chOff x="2334127" y="777240"/>
            <a:chExt cx="4143857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90FE4077-4652-7C4B-89FC-13E722349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046" t="12938" r="18646" b="11843"/>
            <a:stretch/>
          </p:blipFill>
          <p:spPr>
            <a:xfrm>
              <a:off x="2334127" y="777240"/>
              <a:ext cx="4143857" cy="530352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501A95-2136-484F-AD9B-240438E2E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80538" y="3631704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35582B-69FC-5045-BEB1-5C7F831A41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82748" y="2300503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F7397F1-2DE4-2E41-B0DD-309238043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85405" y="2740484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9FD3391-3C4E-9A43-A7AB-78CC51823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43706" y="3257375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B8F6B4C-D766-134C-983B-7AA140CA0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51313" y="1856406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6F5BA4B-6927-2B40-B951-F0708E4E8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85556" y="2965123"/>
              <a:ext cx="246888" cy="32700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7DCAB4E-2BE0-434C-9019-330EAFD3E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86452" y="1833647"/>
              <a:ext cx="246888" cy="32700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3FEA34A-7B36-2E44-A5EB-0BB71ABC6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980538" y="2214799"/>
              <a:ext cx="246888" cy="327004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343A0F2-8E53-CE4A-84AA-B23F738F7C4C}"/>
              </a:ext>
            </a:extLst>
          </p:cNvPr>
          <p:cNvSpPr txBox="1"/>
          <p:nvPr/>
        </p:nvSpPr>
        <p:spPr>
          <a:xfrm>
            <a:off x="8481392" y="3161609"/>
            <a:ext cx="418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1251808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B6A5880-F153-5F4D-830B-B222A9FA3209}"/>
              </a:ext>
            </a:extLst>
          </p:cNvPr>
          <p:cNvGrpSpPr/>
          <p:nvPr/>
        </p:nvGrpSpPr>
        <p:grpSpPr>
          <a:xfrm>
            <a:off x="2298032" y="777240"/>
            <a:ext cx="4159321" cy="5303520"/>
            <a:chOff x="2298032" y="777240"/>
            <a:chExt cx="4159321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D5614AA2-7345-A947-BA16-21C6368DC2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821" t="12939" r="18646" b="11842"/>
            <a:stretch/>
          </p:blipFill>
          <p:spPr>
            <a:xfrm>
              <a:off x="2298032" y="777240"/>
              <a:ext cx="4159321" cy="530352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A35990D-7D4D-1F48-AE47-C257490D40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68125" y="3627425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92AA829-1F12-874E-9B2D-80F18AC09E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42656" y="2281481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11B0A93-25B4-504D-8039-0DACDE5FB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32065" y="2732003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B2754DF-FA86-9341-A51C-008DBCE998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87084" y="3128686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1A32F90-EE14-3646-B2EA-D7F536679F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722006" y="1877315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B531123-65AD-2344-A9F9-80BCFE98E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04435" y="2625611"/>
              <a:ext cx="246888" cy="32700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900521-E825-1B46-B8FB-F8E57D4AF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968125" y="2240508"/>
              <a:ext cx="247130" cy="327325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56F793FF-154E-2745-ADC9-DEA924BBD6E1}"/>
              </a:ext>
            </a:extLst>
          </p:cNvPr>
          <p:cNvSpPr txBox="1"/>
          <p:nvPr/>
        </p:nvSpPr>
        <p:spPr>
          <a:xfrm>
            <a:off x="9475264" y="290980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303719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868908E-F6DB-0D40-9162-59944F6EF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9074" y="1653110"/>
            <a:ext cx="246888" cy="32700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4CB5E91-C9EB-AE40-9A51-12A5B0ACA387}"/>
              </a:ext>
            </a:extLst>
          </p:cNvPr>
          <p:cNvGrpSpPr/>
          <p:nvPr/>
        </p:nvGrpSpPr>
        <p:grpSpPr>
          <a:xfrm>
            <a:off x="2057400" y="926432"/>
            <a:ext cx="4138864" cy="5303520"/>
            <a:chOff x="2057400" y="926432"/>
            <a:chExt cx="4138864" cy="5303520"/>
          </a:xfrm>
        </p:grpSpPr>
        <p:pic>
          <p:nvPicPr>
            <p:cNvPr id="4" name="Picture 3" descr="A close up of a map&#10;&#10;Description automatically generated">
              <a:extLst>
                <a:ext uri="{FF2B5EF4-FFF2-40B4-BE49-F238E27FC236}">
                  <a16:creationId xmlns:a16="http://schemas.microsoft.com/office/drawing/2014/main" id="{DEEA67FE-2A41-E744-87CC-9E947F58DB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045" t="12939" r="18544" b="11623"/>
            <a:stretch/>
          </p:blipFill>
          <p:spPr>
            <a:xfrm>
              <a:off x="2057400" y="926432"/>
              <a:ext cx="4138864" cy="530352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F0FCDC4-F899-F442-BA1F-8FB9C1B731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99977" y="3735489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B60C30E-4DAD-7748-B738-B86018D2A8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44757" y="2418767"/>
              <a:ext cx="228600" cy="2413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60D1B2A-11A3-2B49-B36E-A1327CE80A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93623" y="2971216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7285BF1-B17B-654E-9DE6-9E4C50013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50974" y="3251200"/>
              <a:ext cx="241300" cy="1778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697C20C-98D8-8F4C-AE5D-AF6EEEB5DE1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544757" y="2054096"/>
              <a:ext cx="241300" cy="1778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365C5C2-857A-7840-B165-4A84000AA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71624" y="2758970"/>
              <a:ext cx="246888" cy="32700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F7219BC-3D7C-EA41-9072-C14447F1C9B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641477" y="2418767"/>
              <a:ext cx="247130" cy="327325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F17C066-3405-9C46-A0C1-27DAC2501B9D}"/>
              </a:ext>
            </a:extLst>
          </p:cNvPr>
          <p:cNvSpPr txBox="1"/>
          <p:nvPr/>
        </p:nvSpPr>
        <p:spPr>
          <a:xfrm>
            <a:off x="9660835" y="308775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651789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67C475E-290A-2D4D-A371-375D7BD47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2917" y="2704545"/>
            <a:ext cx="246888" cy="3270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4E28E27-0A9B-8D42-AF77-E1795D00EAE5}"/>
              </a:ext>
            </a:extLst>
          </p:cNvPr>
          <p:cNvSpPr txBox="1"/>
          <p:nvPr/>
        </p:nvSpPr>
        <p:spPr>
          <a:xfrm>
            <a:off x="9197009" y="322027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E70F839-44F5-4C42-90B2-8AC233D8FA37}"/>
              </a:ext>
            </a:extLst>
          </p:cNvPr>
          <p:cNvGrpSpPr/>
          <p:nvPr/>
        </p:nvGrpSpPr>
        <p:grpSpPr>
          <a:xfrm>
            <a:off x="1696453" y="777240"/>
            <a:ext cx="4142249" cy="5303520"/>
            <a:chOff x="1696453" y="777240"/>
            <a:chExt cx="4142249" cy="5303520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7D89BD39-1345-8940-9704-A47D2F4C8E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395" t="13159" r="18496" b="11842"/>
            <a:stretch/>
          </p:blipFill>
          <p:spPr>
            <a:xfrm>
              <a:off x="1696453" y="777240"/>
              <a:ext cx="4142249" cy="530352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56145D1-3629-EE48-8B07-9A89CCE729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82776" y="2750706"/>
              <a:ext cx="246888" cy="32700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2B3BB76-1955-4745-AE7C-FD1FD7F34D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314007" y="3647570"/>
              <a:ext cx="228600" cy="241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53FFFF4-57B9-DD47-A70E-FB13631050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33766" y="2279305"/>
              <a:ext cx="228600" cy="241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9454B08-BB45-F848-ADD3-6B8D013BD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74593" y="2976309"/>
              <a:ext cx="241300" cy="1778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2184C45-CBA3-A44E-9883-5A0103D28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262366" y="3078262"/>
              <a:ext cx="241300" cy="1778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3A66ACE-1191-0042-8AE0-AD1820B8B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20001" y="1865733"/>
              <a:ext cx="241300" cy="1778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2223C5C-9431-E143-AD18-D31807EDB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15965" y="2449706"/>
              <a:ext cx="247130" cy="327325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0EEA7D7-EDEF-8F46-86F3-0AC4867732E1}"/>
                </a:ext>
              </a:extLst>
            </p:cNvPr>
            <p:cNvSpPr txBox="1"/>
            <p:nvPr/>
          </p:nvSpPr>
          <p:spPr>
            <a:xfrm>
              <a:off x="2212943" y="2704545"/>
              <a:ext cx="122705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30FF"/>
                  </a:solidFill>
                  <a:latin typeface="Gill Sans MT" panose="020B0502020104020203" pitchFamily="34" charset="77"/>
                </a:rPr>
                <a:t>Virtual node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EF27444-B0B3-D84B-B412-DF4794BB388B}"/>
                </a:ext>
              </a:extLst>
            </p:cNvPr>
            <p:cNvSpPr>
              <a:spLocks/>
            </p:cNvSpPr>
            <p:nvPr/>
          </p:nvSpPr>
          <p:spPr>
            <a:xfrm>
              <a:off x="3368388" y="2815560"/>
              <a:ext cx="164592" cy="164592"/>
            </a:xfrm>
            <a:prstGeom prst="ellipse">
              <a:avLst/>
            </a:prstGeom>
            <a:solidFill>
              <a:srgbClr val="003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2481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24</Words>
  <Application>Microsoft Macintosh PowerPoint</Application>
  <PresentationFormat>Widescreen</PresentationFormat>
  <Paragraphs>22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Zhou, Lifeng</dc:creator>
  <cp:lastModifiedBy>Zhou, Lifeng</cp:lastModifiedBy>
  <cp:revision>60</cp:revision>
  <dcterms:created xsi:type="dcterms:W3CDTF">2019-10-15T22:51:22Z</dcterms:created>
  <dcterms:modified xsi:type="dcterms:W3CDTF">2019-10-21T01:23:07Z</dcterms:modified>
</cp:coreProperties>
</file>

<file path=docProps/thumbnail.jpeg>
</file>